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6.7 Factoring: a general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402051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800" dirty="0"/>
                  <a:t>Ex. 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−35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4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69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9601200" cy="1485900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  <a:r>
              <a:rPr lang="en-US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841664"/>
                <a:ext cx="11506199" cy="5635336"/>
              </a:xfrm>
            </p:spPr>
            <p:txBody>
              <a:bodyPr>
                <a:no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−128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−10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+25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−11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+12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+24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+144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−54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6.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20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−4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−72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841664"/>
                <a:ext cx="11506199" cy="5635336"/>
              </a:xfrm>
              <a:blipFill>
                <a:blip r:embed="rId2"/>
                <a:stretch>
                  <a:fillRect l="-1802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06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283" y="114300"/>
            <a:ext cx="7620000" cy="114300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Method Do I Use??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510" y="1257300"/>
            <a:ext cx="10563546" cy="5344577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Always look for a GCF first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is a GCF take it out!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Look at the number of terms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terms: Difference of Two Squares?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terms: </a:t>
            </a:r>
          </a:p>
          <a:p>
            <a:pPr lvl="2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Coefficient is 1, Use the Short Cut</a:t>
            </a:r>
          </a:p>
          <a:p>
            <a:pPr lvl="2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coefficient is not 1 Use Factor by Grouping </a:t>
            </a:r>
          </a:p>
          <a:p>
            <a:pPr marL="987552" lvl="2" indent="0"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 FACTOR COMPLETELY WHICH MEANS EVERYTHING IS IN ITS SIMPLEST FORM!!! </a:t>
            </a:r>
          </a:p>
        </p:txBody>
      </p:sp>
    </p:spTree>
    <p:extLst>
      <p:ext uri="{BB962C8B-B14F-4D97-AF65-F5344CB8AC3E}">
        <p14:creationId xmlns:p14="http://schemas.microsoft.com/office/powerpoint/2010/main" val="283977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06682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dirty="0"/>
                  <a:t>Ex. 1)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/>
                      </a:rPr>
                      <m:t>10</m:t>
                    </m:r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400" i="1">
                        <a:latin typeface="Cambria Math"/>
                      </a:rPr>
                      <m:t>−40</m:t>
                    </m:r>
                    <m:r>
                      <a:rPr lang="en-US" sz="4400" i="1">
                        <a:latin typeface="Cambria Math"/>
                      </a:rPr>
                      <m:t>𝑥</m:t>
                    </m:r>
                    <m:r>
                      <a:rPr lang="en-US" sz="4400" i="1">
                        <a:latin typeface="Cambria Math"/>
                      </a:rPr>
                      <m:t> </m:t>
                    </m:r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06682"/>
                <a:ext cx="9601200" cy="3581400"/>
              </a:xfrm>
              <a:blipFill>
                <a:blip r:embed="rId2"/>
                <a:stretch>
                  <a:fillRect l="-2540" t="-4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16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387186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Ex.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−16 </m:t>
                    </m:r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387186"/>
                <a:ext cx="9601200" cy="3581400"/>
              </a:xfrm>
              <a:blipFill>
                <a:blip r:embed="rId2"/>
                <a:stretch>
                  <a:fillRect l="-2857" t="-5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21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Ex. 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−10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+25 </m:t>
                    </m:r>
                  </m:oMath>
                </a14:m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05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dirty="0"/>
                  <a:t>Ex. 4)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5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5400" i="1">
                        <a:latin typeface="Cambria Math"/>
                      </a:rPr>
                      <m:t>−3 </m:t>
                    </m:r>
                  </m:oMath>
                </a14:m>
                <a:endParaRPr lang="en-US" sz="5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3365" t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189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Ex. 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+8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+16 </m:t>
                    </m:r>
                  </m:oMath>
                </a14:m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75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800" dirty="0"/>
                  <a:t>Ex. 6)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+8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800" i="1">
                        <a:latin typeface="Cambria Math"/>
                      </a:rPr>
                      <m:t>+6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2857" t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212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dirty="0"/>
                  <a:t>Ex. 7)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8</m:t>
                    </m:r>
                    <m:sSup>
                      <m:sSup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5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5400" i="1">
                        <a:latin typeface="Cambria Math"/>
                      </a:rPr>
                      <m:t>−200</m:t>
                    </m:r>
                    <m:r>
                      <a:rPr lang="en-US" sz="5400" i="1">
                        <a:latin typeface="Cambria Math"/>
                      </a:rPr>
                      <m:t>𝑥</m:t>
                    </m:r>
                    <m:r>
                      <a:rPr lang="en-US" sz="5400" i="1">
                        <a:latin typeface="Cambria Math"/>
                      </a:rPr>
                      <m:t> </m:t>
                    </m:r>
                  </m:oMath>
                </a14:m>
                <a:endParaRPr lang="en-US" sz="5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28750"/>
                <a:ext cx="9601200" cy="3581400"/>
              </a:xfrm>
              <a:blipFill>
                <a:blip r:embed="rId2"/>
                <a:stretch>
                  <a:fillRect l="-3365" t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96115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69</TotalTime>
  <Words>227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Cambria Math</vt:lpstr>
      <vt:lpstr>Franklin Gothic Book</vt:lpstr>
      <vt:lpstr>Crop</vt:lpstr>
      <vt:lpstr>6.7 Factoring: a general strategy</vt:lpstr>
      <vt:lpstr>What Method Do I Use??</vt:lpstr>
      <vt:lpstr>Factor </vt:lpstr>
      <vt:lpstr>Factor   </vt:lpstr>
      <vt:lpstr>Factor</vt:lpstr>
      <vt:lpstr>Factor </vt:lpstr>
      <vt:lpstr>Factor </vt:lpstr>
      <vt:lpstr>Factor </vt:lpstr>
      <vt:lpstr>Factor </vt:lpstr>
      <vt:lpstr>Factor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6.7 Factoring: a general strategy</dc:title>
  <dc:creator>Michael Kuniega</dc:creator>
  <cp:lastModifiedBy>Michael Kuniega</cp:lastModifiedBy>
  <cp:revision>3</cp:revision>
  <dcterms:created xsi:type="dcterms:W3CDTF">2017-04-30T23:04:10Z</dcterms:created>
  <dcterms:modified xsi:type="dcterms:W3CDTF">2019-12-30T19:01:10Z</dcterms:modified>
</cp:coreProperties>
</file>